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0509b3c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0509b3c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0509b3cd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0509b3cd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0509b3cd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0509b3cd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0509b3cd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0509b3cd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0509b3cd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0509b3c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0509b3cd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0509b3cd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0509b3cd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0509b3cd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0509b3cd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0509b3c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0509b3c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0509b3c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0509b3cd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0509b3cd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d06d23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d06d23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NeRF: slow in 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Voxel grid: scale pooly in with resolution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Triplane: a compromise between rendering speed and memory consumption, require hundreds of GPUs to train for multiple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Ours: predict a mixture of 3D Gaussians, cheap to train (1-2 GPUs)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0509b3c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0509b3c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0509b3c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0509b3c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0509b3c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0509b3c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0509b3c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0509b3c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0509b3c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0509b3c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0509b3c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0509b3c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0509b3cd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0509b3cd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</a:rPr>
              <a:t>颜色的 0 阶系数保持不变，而 1 阶系数受到旋转矩阵影响，但可以用 Π−1RΠ\Pi^{-1} R \PiΠ−1RΠ 进行变换</a:t>
            </a:r>
            <a:r>
              <a:rPr lang="en-CA">
                <a:solidFill>
                  <a:schemeClr val="dk1"/>
                </a:solidFill>
              </a:rPr>
              <a:t>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680"/>
              <a:t>Splatter Image: Ultra-Fast Single-View 3D Reconstruction</a:t>
            </a:r>
            <a:endParaRPr sz="36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570"/>
              <a:t>Stanislaw Szymanowicz     Christian Rupprecht       Andrea Vedaldi</a:t>
            </a:r>
            <a:endParaRPr sz="157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sz="1570"/>
              <a:t>Visual Geometry Group - University of Oxford</a:t>
            </a:r>
            <a:endParaRPr sz="157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</a:t>
            </a:r>
            <a:r>
              <a:rPr lang="en-CA"/>
              <a:t>etwork architecture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900" y="1152475"/>
            <a:ext cx="4344976" cy="13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00" y="2481525"/>
            <a:ext cx="4344976" cy="246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Experiments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ShapeNet-SRN, car and chair classes (single-view reconstruction)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CO3D (real objects), Hydrants and Teddybears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Multi-category datasets: ShapeNet and Objaverse-LVIS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Baselines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For ShapeNet, implicit (pixelNeRF), hydrid implicit-explicit and explicit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For CO3D, pixelNeRF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Objaverse-LVIS, OpenLRM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do not compare to methods that employ Score Distillation or feedforward diffusion models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Single-view 3D reconstruction (</a:t>
            </a:r>
            <a:r>
              <a:rPr lang="en-CA"/>
              <a:t>ShapeNet</a:t>
            </a:r>
            <a:r>
              <a:rPr lang="en-CA"/>
              <a:t>)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3522776" cy="36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50" y="1152475"/>
            <a:ext cx="4640374" cy="132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Single-view 3D reconstruction (CO3D)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1687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00" y="1237945"/>
            <a:ext cx="3405676" cy="1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887300" y="3103275"/>
            <a:ext cx="378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dk2"/>
                </a:solidFill>
              </a:rPr>
              <a:t>Produces sharper images while being 1,000 faster.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57200" y="445025"/>
            <a:ext cx="84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Single-view 3D reconstruction (Google Scanned Objects)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8669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625" y="1851025"/>
            <a:ext cx="4188676" cy="165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Single-view 3D reconstruction (in-the-wild images)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00" y="1152475"/>
            <a:ext cx="4046700" cy="3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Two-view 3D reconstruction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600" y="1623694"/>
            <a:ext cx="4571999" cy="22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Analysis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1017725"/>
            <a:ext cx="337185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850" y="1341750"/>
            <a:ext cx="4659450" cy="163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Evaluation of reconstruction efficiency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525" y="1152475"/>
            <a:ext cx="464341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Takeaways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Deterministic vs probabilistic?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e.g. GSD, A Lesson in Splats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Data: multiview images vs video images?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Related work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Representations for single-view 3D reconstruction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NeRF, voxel grid, triplane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Probabilistic 3D Reconstruction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Image space: Zero-1-to-3 (ICCV23), Instant3D (ICLR24), ViewsetDiffusion (ICCV23)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NeRF: pixelNeRF (CVPR21), GeNVS (ICCV23), DMV3D (ICLR24)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" y="3075449"/>
            <a:ext cx="1952594" cy="12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95375" y="4478725"/>
            <a:ext cx="10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Zero-1-to-3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375" y="3075450"/>
            <a:ext cx="3057323" cy="12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097213" y="4478725"/>
            <a:ext cx="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Instant3D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125" y="3145375"/>
            <a:ext cx="4033876" cy="11236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202928" y="4478725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pixelNeRF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</a:t>
            </a:r>
            <a:r>
              <a:rPr lang="en-CA"/>
              <a:t>eterministic reconstruction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Previous methods</a:t>
            </a:r>
            <a:r>
              <a:rPr lang="en-CA"/>
              <a:t> tackled 3D reconstruction as a conditional generation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Deterministic reconstruction: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50" y="1890300"/>
            <a:ext cx="6134700" cy="3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Overview of Gaussian splatting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1439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800" y="1144050"/>
            <a:ext cx="3952726" cy="28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splatter image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8275"/>
            <a:ext cx="4409450" cy="1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14026"/>
            <a:ext cx="4354050" cy="15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301" y="2691325"/>
            <a:ext cx="4111151" cy="256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000" y="-35850"/>
            <a:ext cx="3641226" cy="26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splatter image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25175" cy="20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79929"/>
            <a:ext cx="4425176" cy="95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Learning formulation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24126" cy="2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225" y="1152475"/>
            <a:ext cx="4110751" cy="18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Extension to multiple input viewpoints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1152481"/>
            <a:ext cx="4572110" cy="5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1674124"/>
            <a:ext cx="4572100" cy="208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125" y="1152475"/>
            <a:ext cx="4084175" cy="2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125" y="3485125"/>
            <a:ext cx="4084175" cy="9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View-dependent colour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304850" cy="40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00" y="1109000"/>
            <a:ext cx="3686249" cy="14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